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11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293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927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88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758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358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124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07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521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61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231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A681-D80B-4C9E-ABAB-A4FA6BEB94E3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B259-C894-4B84-BEF9-5D04406620A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3374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0456" y="284665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Лекция 9</a:t>
            </a:r>
            <a:br>
              <a:rPr lang="ru-RU" dirty="0" smtClean="0"/>
            </a:br>
            <a:r>
              <a:rPr lang="ru-RU" dirty="0" smtClean="0"/>
              <a:t>Обратная разработка.</a:t>
            </a:r>
            <a:br>
              <a:rPr lang="ru-RU" dirty="0" smtClean="0"/>
            </a:br>
            <a:r>
              <a:rPr lang="ru-RU" dirty="0"/>
              <a:t>Анализ механизмов защиты от копирования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24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132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Более углублённый анализ условия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3766" y="1337695"/>
            <a:ext cx="5902234" cy="498491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0800" y="1337695"/>
            <a:ext cx="52425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Считанное с клавиатуры значение помещается в локальную переменную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rbp+s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],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чего адрес на данную ячейку помещается в регистр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передаётся на вход функции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strlen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(),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высчитывает размер строки и возвращает его в регистре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rax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Возвращённое значение используется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инициализированния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одной из локальных переменных.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Данная переменная используется в условии выхода из цикла, что может говорить о том, что цикл проходит по строке.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46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Анализ циклов с внутренними ветвлениями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199" y="1690687"/>
            <a:ext cx="4082143" cy="493258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296" y="1690687"/>
            <a:ext cx="6031503" cy="501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73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3542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Hex-Rays </a:t>
            </a:r>
            <a:r>
              <a:rPr lang="ru-RU" dirty="0" smtClean="0"/>
              <a:t>иногда спасает время и нервы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3511" y="1359105"/>
            <a:ext cx="7164977" cy="5498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01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954" y="15829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Как это выглядит на самом деле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864" y="1341392"/>
            <a:ext cx="6939779" cy="5448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17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73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62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Механизмы защиты от копирования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Методы подтверждения уникального права пользования продуктом.</a:t>
            </a:r>
          </a:p>
          <a:p>
            <a:r>
              <a:rPr lang="ru-RU" dirty="0" smtClean="0"/>
              <a:t>Методы ограничения использования верного ключа.</a:t>
            </a:r>
          </a:p>
          <a:p>
            <a:r>
              <a:rPr lang="ru-RU" dirty="0" smtClean="0"/>
              <a:t>Регистрация всех реализованных копий ПО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2486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механизма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основе введённого пользователем адреса электронной почты генерируется верный серийный ключ.</a:t>
            </a:r>
          </a:p>
          <a:p>
            <a:r>
              <a:rPr lang="ru-RU" dirty="0" smtClean="0"/>
              <a:t>Алгоритм генерации ключа чаще всего стараются реализовывать таким образом, чтобы избежать коллизий.</a:t>
            </a:r>
          </a:p>
          <a:p>
            <a:r>
              <a:rPr lang="ru-RU" dirty="0" smtClean="0"/>
              <a:t>Проблема такого подхода заключается в возможности реализации программы, способной генерировать верные ключи для различных адресов электронной почты.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4484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Ещё один 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Иногда конкретное ПО содержит внутри себя верный ключ.</a:t>
            </a:r>
          </a:p>
          <a:p>
            <a:r>
              <a:rPr lang="ru-RU" dirty="0" smtClean="0"/>
              <a:t>Чаще всего в преобразованном виде, из-за чего алгоритм превращается в некоторое подобие хэш-функции.</a:t>
            </a:r>
          </a:p>
          <a:p>
            <a:r>
              <a:rPr lang="ru-RU" dirty="0" smtClean="0"/>
              <a:t>Введённый ключ преобразуется и сравнивается с заложенным в ПО.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12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Примеры дизассемблированного кода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Вывод на экран и считывание с клавиатуры.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2257" y="2355532"/>
            <a:ext cx="7716475" cy="441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7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Проблемы у </a:t>
            </a:r>
            <a:r>
              <a:rPr lang="en-US" dirty="0" smtClean="0"/>
              <a:t>Hex-Rays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1546" y="1825647"/>
            <a:ext cx="10932254" cy="80434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r="30755"/>
          <a:stretch/>
        </p:blipFill>
        <p:spPr>
          <a:xfrm>
            <a:off x="421546" y="2910295"/>
            <a:ext cx="4568466" cy="39644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954" y="2910294"/>
            <a:ext cx="6744668" cy="2741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2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Как это выглядит на самом деле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10830406" cy="278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85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Анализ цикла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помощи графического представления определять циклы довольно просто.</a:t>
            </a:r>
          </a:p>
          <a:p>
            <a:r>
              <a:rPr lang="ru-RU" dirty="0" smtClean="0"/>
              <a:t>В первую очередь необходимо определить условие выхода из цикла. Это можно осуществить при помощи анализа блока из которого происходит переход в основной цикл. Чаще всего этот блок заканчивается 2 командами, последняя – чаще всего какой либо условный переход, а предпоследняя </a:t>
            </a:r>
            <a:r>
              <a:rPr lang="en-US" dirty="0" smtClean="0"/>
              <a:t>– </a:t>
            </a:r>
            <a:r>
              <a:rPr lang="ru-RU" dirty="0" smtClean="0"/>
              <a:t>команда сравнения.</a:t>
            </a:r>
          </a:p>
          <a:p>
            <a:r>
              <a:rPr lang="ru-RU" dirty="0" smtClean="0"/>
              <a:t>Также необходимо определить счётчик цикла.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81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4990"/>
            <a:ext cx="6400800" cy="687299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66560" y="226423"/>
            <a:ext cx="5016137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Условие выхода из цикла – равенство двух локальных переменных.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Счётчик цикла находится в локальной переменной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[rbp+var4].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можно определить по концу тела цикла. Последняя инструкция инкрементирует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[rbp+var4]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единицу.</a:t>
            </a:r>
          </a:p>
          <a:p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039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321</Words>
  <Application>Microsoft Office PowerPoint</Application>
  <PresentationFormat>Широкоэкранный</PresentationFormat>
  <Paragraphs>30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Office Theme</vt:lpstr>
      <vt:lpstr>Лекция 9 Обратная разработка. Анализ механизмов защиты от копирования </vt:lpstr>
      <vt:lpstr>Механизмы защиты от копирования</vt:lpstr>
      <vt:lpstr>Пример механизма</vt:lpstr>
      <vt:lpstr>Ещё один пример</vt:lpstr>
      <vt:lpstr>Примеры дизассемблированного кода</vt:lpstr>
      <vt:lpstr>Проблемы у Hex-Rays</vt:lpstr>
      <vt:lpstr>Как это выглядит на самом деле</vt:lpstr>
      <vt:lpstr>Анализ цикла</vt:lpstr>
      <vt:lpstr>Презентация PowerPoint</vt:lpstr>
      <vt:lpstr>Более углублённый анализ условия</vt:lpstr>
      <vt:lpstr>Анализ циклов с внутренними ветвлениями</vt:lpstr>
      <vt:lpstr>Hex-Rays иногда спасает время и нервы</vt:lpstr>
      <vt:lpstr>Как это выглядит на самом деле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9 Обратная разработка. Анализ механизмов защиты от копирования </dc:title>
  <dc:creator>anon</dc:creator>
  <cp:lastModifiedBy>anon</cp:lastModifiedBy>
  <cp:revision>7</cp:revision>
  <dcterms:created xsi:type="dcterms:W3CDTF">2018-04-25T21:31:27Z</dcterms:created>
  <dcterms:modified xsi:type="dcterms:W3CDTF">2018-04-25T22:39:43Z</dcterms:modified>
</cp:coreProperties>
</file>