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E05E-3191-4D01-AA14-0D3F6F39C270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11C7-BC03-4BC6-A82E-15B4EB088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1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11C7-BC03-4BC6-A82E-15B4EB088A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1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1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3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8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3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0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3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4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4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5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8D5F-C25E-4BBC-BFB7-5830E74A5EE2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5FB3-7023-4852-9B4D-D8737A4AE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58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292" y="1775506"/>
            <a:ext cx="9144000" cy="269199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Безопасность веб-приложений.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Базовые уязвимости.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76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880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6121"/>
            <a:ext cx="12192000" cy="18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LFI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Local</a:t>
            </a:r>
            <a:r>
              <a:rPr lang="ru-RU" dirty="0"/>
              <a:t> </a:t>
            </a:r>
            <a:r>
              <a:rPr lang="ru-RU" dirty="0" err="1"/>
              <a:t>File</a:t>
            </a:r>
            <a:r>
              <a:rPr lang="ru-RU" dirty="0"/>
              <a:t> </a:t>
            </a:r>
            <a:r>
              <a:rPr lang="ru-RU" dirty="0" err="1"/>
              <a:t>Include</a:t>
            </a:r>
            <a:r>
              <a:rPr lang="ru-RU" dirty="0"/>
              <a:t> (LFI) — уязвимость, которая позволяет удаленному пользователю получить доступ к нужной информации с помощью специально сформированного запроса к произвольным файлам. Грубо говоря, LFI представляет собой подключение любого файла на сервере к вызываемому файлу. Что делит LFI на две ветки: выполнение содержимого подключаемого файла и чтение содержимого подключаемого файла. Уязвимости класса LFI чаще всего встречается в различных менеджерах файлов.</a:t>
            </a:r>
          </a:p>
        </p:txBody>
      </p:sp>
    </p:spTree>
    <p:extLst>
      <p:ext uri="{BB962C8B-B14F-4D97-AF65-F5344CB8AC3E}">
        <p14:creationId xmlns:p14="http://schemas.microsoft.com/office/powerpoint/2010/main" val="366989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2121" cy="1402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45635"/>
            <a:ext cx="12138254" cy="1746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89019"/>
            <a:ext cx="9152709" cy="32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9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13965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8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34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8188"/>
          <a:stretch/>
        </p:blipFill>
        <p:spPr>
          <a:xfrm>
            <a:off x="0" y="4986576"/>
            <a:ext cx="12192000" cy="1797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9520" cy="45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9539" cy="6176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60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229" y="1489166"/>
            <a:ext cx="10613571" cy="468779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RCE</a:t>
            </a:r>
            <a:r>
              <a:rPr lang="ru-RU" dirty="0"/>
              <a:t> (англ. </a:t>
            </a:r>
            <a:r>
              <a:rPr lang="ru-RU" b="1" i="1" dirty="0" err="1"/>
              <a:t>R</a:t>
            </a:r>
            <a:r>
              <a:rPr lang="ru-RU" i="1" dirty="0" err="1"/>
              <a:t>emote</a:t>
            </a:r>
            <a:r>
              <a:rPr lang="ru-RU" i="1" dirty="0"/>
              <a:t> </a:t>
            </a:r>
            <a:r>
              <a:rPr lang="ru-RU" b="1" i="1" dirty="0" err="1"/>
              <a:t>C</a:t>
            </a:r>
            <a:r>
              <a:rPr lang="ru-RU" i="1" dirty="0" err="1"/>
              <a:t>ode</a:t>
            </a:r>
            <a:r>
              <a:rPr lang="ru-RU" i="1" dirty="0"/>
              <a:t> </a:t>
            </a:r>
            <a:r>
              <a:rPr lang="ru-RU" b="1" i="1" dirty="0" err="1"/>
              <a:t>E</a:t>
            </a:r>
            <a:r>
              <a:rPr lang="ru-RU" i="1" dirty="0" err="1"/>
              <a:t>xecution</a:t>
            </a:r>
            <a:r>
              <a:rPr lang="ru-RU" dirty="0"/>
              <a:t>) – компьютерная уязвимость, при которой происходит удаленное выполнение кода на взламываемом компьютере, сервере и т.п. RCE является максимальной угрозой класса А1 по классификации OWASP. А также это гарантированный способ взлома сайтов и веб приложений. RCE - является одной из самых опасных уязвимостей. </a:t>
            </a:r>
          </a:p>
          <a:p>
            <a:r>
              <a:rPr lang="ru-RU" dirty="0"/>
              <a:t>Возможность удаленного внедрения кода в серверный скрипт в 100% случаев приводит к взлому ресурса. С помощью RCE злоумышленник сразу получает доступ к серверу атакуемого сайта, размещая на нем веб-шеллы, или любой другой вредоносный код. </a:t>
            </a:r>
            <a:endParaRPr lang="en-US" dirty="0" smtClean="0"/>
          </a:p>
          <a:p>
            <a:r>
              <a:rPr lang="ru-RU" dirty="0"/>
              <a:t>Возможность эксплуатации RCE возникает из за грубейших ошибок разработки сайта, отсутствия фильтрации передающих параметров, использование небезопасных функций и приемов программирования.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65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96392" cy="2682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363"/>
            <a:ext cx="12132212" cy="21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12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58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6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Рассматриваемые 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Подробно об </a:t>
            </a:r>
            <a:r>
              <a:rPr lang="en-US" dirty="0" err="1" smtClean="0"/>
              <a:t>SQLi</a:t>
            </a:r>
            <a:endParaRPr lang="en-US" dirty="0"/>
          </a:p>
          <a:p>
            <a:r>
              <a:rPr lang="en-US" dirty="0" smtClean="0"/>
              <a:t>LFI</a:t>
            </a:r>
          </a:p>
          <a:p>
            <a:r>
              <a:rPr lang="en-US" dirty="0" smtClean="0"/>
              <a:t>RCE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477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443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8681"/>
            <a:ext cx="9788434" cy="32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Подробно об </a:t>
            </a:r>
            <a:r>
              <a:rPr lang="en-US" dirty="0" err="1"/>
              <a:t>SQLi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Реляционная база данных</a:t>
            </a:r>
            <a:r>
              <a:rPr lang="ru-RU" dirty="0"/>
              <a:t> - база данных, построенная на основе реляционной </a:t>
            </a:r>
            <a:r>
              <a:rPr lang="ru-RU" dirty="0" smtClean="0"/>
              <a:t>модели. </a:t>
            </a:r>
          </a:p>
          <a:p>
            <a:r>
              <a:rPr lang="ru-RU" dirty="0" smtClean="0"/>
              <a:t>В </a:t>
            </a:r>
            <a:r>
              <a:rPr lang="ru-RU" dirty="0"/>
              <a:t>реляционной базе каждый объект задается записью (строкой) в таблице. Реляционная база создается и затем управляется с помощью реляционной системы управления базами данных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Фактически </a:t>
            </a:r>
            <a:r>
              <a:rPr lang="ru-RU" dirty="0"/>
              <a:t>реляционная база данных это тело связанной информации, сохраняемой в двухмерных таблицах. </a:t>
            </a:r>
            <a:endParaRPr lang="ru-RU" dirty="0" smtClean="0"/>
          </a:p>
          <a:p>
            <a:r>
              <a:rPr lang="ru-RU" dirty="0" smtClean="0"/>
              <a:t>Связь </a:t>
            </a:r>
            <a:r>
              <a:rPr lang="ru-RU" dirty="0"/>
              <a:t>между таблицами может находить свое отражение в структуре данных, а может только подразумеваться, то есть присутствовать на неформализованном уровне. </a:t>
            </a:r>
            <a:endParaRPr lang="ru-RU" dirty="0" smtClean="0"/>
          </a:p>
          <a:p>
            <a:r>
              <a:rPr lang="ru-RU" dirty="0" smtClean="0"/>
              <a:t>Каждая </a:t>
            </a:r>
            <a:r>
              <a:rPr lang="ru-RU" dirty="0"/>
              <a:t>таблица БД представляется как совокупность строк и столбцов, где строки соответствуют экземпляру объекта, конкретному событию или явлению, а столбцы - атрибутам (признакам, характеристикам, параметрам) объекта, события, явления. </a:t>
            </a:r>
          </a:p>
        </p:txBody>
      </p:sp>
    </p:spTree>
    <p:extLst>
      <p:ext uri="{BB962C8B-B14F-4D97-AF65-F5344CB8AC3E}">
        <p14:creationId xmlns:p14="http://schemas.microsoft.com/office/powerpoint/2010/main" val="39620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2" y="0"/>
            <a:ext cx="11610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7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3587" cy="23426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56646"/>
          <a:stretch/>
        </p:blipFill>
        <p:spPr>
          <a:xfrm>
            <a:off x="3542117" y="2726327"/>
            <a:ext cx="5129349" cy="37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3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68162" cy="3509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303" y="3918857"/>
            <a:ext cx="1083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получение всего содержания таблицы 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1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824754" cy="68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1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96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336448"/>
            <a:ext cx="12113623" cy="103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214</Words>
  <Application>Microsoft Office PowerPoint</Application>
  <PresentationFormat>Широкоэкранный</PresentationFormat>
  <Paragraphs>19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Безопасность веб-приложений.   Базовые уязвимости.</vt:lpstr>
      <vt:lpstr>Рассматриваемые темы</vt:lpstr>
      <vt:lpstr>Подробно об SQLi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LFI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веб-приложений.   Базовые уязвимости.</dc:title>
  <dc:creator>anon</dc:creator>
  <cp:lastModifiedBy>Anon</cp:lastModifiedBy>
  <cp:revision>14</cp:revision>
  <dcterms:created xsi:type="dcterms:W3CDTF">2018-03-22T19:31:51Z</dcterms:created>
  <dcterms:modified xsi:type="dcterms:W3CDTF">2019-03-15T08:57:05Z</dcterms:modified>
</cp:coreProperties>
</file>