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28F9-2644-4057-87C1-BE97CB14FD1C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413E1-E89B-4974-8164-460818DE5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7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413E1-E89B-4974-8164-460818DE57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0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4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4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9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5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6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1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1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7744-A7C8-4C04-95BC-BF00164C6C31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8E5B-BA0B-4AFB-BE02-0E8E5AB9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74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box.org/wiki/Downloads" TargetMode="External"/><Relationship Id="rId2" Type="http://schemas.openxmlformats.org/officeDocument/2006/relationships/hyperlink" Target="https://www.kali.org/downloa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deby.net/kak-ustanovit-kali-linux-podrobnaja-instrukcija-dlja-ustanovki-na-kompjuter-i-v-virtualnuju-mashinu/" TargetMode="External"/><Relationship Id="rId4" Type="http://schemas.openxmlformats.org/officeDocument/2006/relationships/hyperlink" Target="https://hackware.ru/?p=150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995" y="17580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Безопасность веб-приложений. Обзор основных инструментов.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7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12382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wpscan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8017"/>
          <a:stretch/>
        </p:blipFill>
        <p:spPr bwMode="auto">
          <a:xfrm>
            <a:off x="212226" y="1337944"/>
            <a:ext cx="8531180" cy="5520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87246" y="1463040"/>
            <a:ext cx="29260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</a:t>
            </a:r>
            <a:r>
              <a:rPr lang="en-US" sz="2000" dirty="0" err="1"/>
              <a:t>Wordpress</a:t>
            </a:r>
            <a:r>
              <a:rPr lang="en-US" sz="2000" dirty="0"/>
              <a:t> </a:t>
            </a:r>
            <a:r>
              <a:rPr lang="ru-RU" sz="2000" dirty="0"/>
              <a:t>и </a:t>
            </a:r>
            <a:r>
              <a:rPr lang="en-US" sz="2000" dirty="0"/>
              <a:t>Joomla </a:t>
            </a:r>
            <a:r>
              <a:rPr lang="ru-RU" sz="2000" dirty="0"/>
              <a:t>есть специальные сканеры уязвимостей, которые сканируют сайт, определяют версию, установленные плагины и ищет по базе известных уязвимостей, в каких местах сайта есть уязвимые компоненты.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48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573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сканер обнаружит какой-либо уязвимый плагин, то этот пункт будет помечен красным, пример на рисунке ниже.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67" y="2465751"/>
            <a:ext cx="11913463" cy="40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Burp </a:t>
            </a:r>
            <a:r>
              <a:rPr lang="en-US" b="1" dirty="0" smtClean="0"/>
              <a:t>Suite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845" y="1325562"/>
            <a:ext cx="11390811" cy="5353911"/>
          </a:xfrm>
        </p:spPr>
        <p:txBody>
          <a:bodyPr>
            <a:normAutofit/>
          </a:bodyPr>
          <a:lstStyle/>
          <a:p>
            <a:r>
              <a:rPr lang="ru-RU" dirty="0"/>
              <a:t>Данный инструмент покрывает почти всё, что может быть необходимо исследователю при анализе (имеется ввиду профессиональная версия данного инструмента), это как </a:t>
            </a:r>
            <a:r>
              <a:rPr lang="en-US" dirty="0"/>
              <a:t>IDA Pro </a:t>
            </a:r>
            <a:r>
              <a:rPr lang="ru-RU" dirty="0"/>
              <a:t>только в мире веб-исследований. </a:t>
            </a:r>
            <a:r>
              <a:rPr lang="en-US" dirty="0"/>
              <a:t>Burp </a:t>
            </a:r>
            <a:r>
              <a:rPr lang="ru-RU" dirty="0"/>
              <a:t>– является крайне функциональной платформой для анализа безопасности веб-приложений. Основной режим работы </a:t>
            </a:r>
            <a:r>
              <a:rPr lang="en-US" dirty="0"/>
              <a:t>Burp Suite </a:t>
            </a:r>
            <a:r>
              <a:rPr lang="ru-RU" dirty="0"/>
              <a:t>представляет собой перехватывающий прокси для протоколов </a:t>
            </a:r>
            <a:r>
              <a:rPr lang="en-US" dirty="0"/>
              <a:t>http </a:t>
            </a:r>
            <a:r>
              <a:rPr lang="ru-RU" dirty="0"/>
              <a:t>и </a:t>
            </a:r>
            <a:r>
              <a:rPr lang="en-US" dirty="0"/>
              <a:t>https</a:t>
            </a:r>
            <a:r>
              <a:rPr lang="ru-RU" dirty="0"/>
              <a:t>, соответственно для корректной работы </a:t>
            </a:r>
            <a:r>
              <a:rPr lang="en-US" dirty="0"/>
              <a:t>Burp Suite</a:t>
            </a:r>
            <a:r>
              <a:rPr lang="ru-RU" dirty="0"/>
              <a:t>, необходимо в вашем браузере выставить порт для проксирования трафика через </a:t>
            </a:r>
            <a:r>
              <a:rPr lang="en-US" dirty="0"/>
              <a:t>Burp</a:t>
            </a:r>
            <a:r>
              <a:rPr lang="ru-RU" dirty="0"/>
              <a:t>, далее </a:t>
            </a:r>
            <a:r>
              <a:rPr lang="en-US" dirty="0"/>
              <a:t>Burp </a:t>
            </a:r>
            <a:r>
              <a:rPr lang="ru-RU" dirty="0"/>
              <a:t>будет перехватывать и останавливать все запросы, идущие через ваш браузер, что позволит вам подменять их на лету, также вы можете отключить автоматическую остановку запросов и потом просмотреть их в истории запросов.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366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Настройка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28" y="1325562"/>
            <a:ext cx="4198131" cy="5532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8057" y="1463040"/>
            <a:ext cx="5852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Burp</a:t>
            </a:r>
            <a:r>
              <a:rPr lang="ru-RU" sz="4000" dirty="0"/>
              <a:t> </a:t>
            </a:r>
            <a:r>
              <a:rPr lang="ru-RU" sz="4000" dirty="0" err="1"/>
              <a:t>Suite</a:t>
            </a:r>
            <a:r>
              <a:rPr lang="ru-RU" sz="4000" dirty="0"/>
              <a:t> имеет графический интерфейс и запускается либо с левой панели быстрого доступа, либо через вкладку </a:t>
            </a:r>
            <a:r>
              <a:rPr lang="en-US" sz="4000" dirty="0"/>
              <a:t>Applications</a:t>
            </a:r>
            <a:r>
              <a:rPr lang="ru-RU" sz="4000" dirty="0"/>
              <a:t>-</a:t>
            </a:r>
            <a:r>
              <a:rPr lang="ru-RU" sz="4000" dirty="0" smtClean="0"/>
              <a:t>&gt;03 - </a:t>
            </a:r>
            <a:r>
              <a:rPr lang="en-US" sz="4000" dirty="0" smtClean="0"/>
              <a:t>Web </a:t>
            </a:r>
            <a:r>
              <a:rPr lang="en-US" sz="4000" dirty="0"/>
              <a:t>Application Analysis</a:t>
            </a:r>
            <a:r>
              <a:rPr lang="ru-RU" sz="40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5400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95" y="76970"/>
            <a:ext cx="10515600" cy="2352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 запуске возможно будет выдано сообщение об обновлении, лучше сразу обновить до последней версии, далее будет диалоговое окно создания нового проекта, мы просто жмём далее, и после нажимаем кнопу </a:t>
            </a:r>
            <a:r>
              <a:rPr lang="en-US" dirty="0"/>
              <a:t>Start Burp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Если всё было сделано верно, то после запуска мы должны увидеть следующее окно.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9195" y="2255156"/>
            <a:ext cx="10448108" cy="46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Теперь необходимо настроить прокси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738" y="1690688"/>
            <a:ext cx="11144794" cy="12572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этого нужно в верхнем меню перейти во вкладку </a:t>
            </a:r>
            <a:r>
              <a:rPr lang="en-US" dirty="0"/>
              <a:t>Proxy</a:t>
            </a:r>
            <a:r>
              <a:rPr lang="ru-RU" dirty="0"/>
              <a:t>-&gt;</a:t>
            </a:r>
            <a:r>
              <a:rPr lang="en-US" dirty="0"/>
              <a:t>Options</a:t>
            </a:r>
            <a:r>
              <a:rPr lang="ru-RU" dirty="0"/>
              <a:t>, далее нужно запустить прокси, это делается путём выставления флажка </a:t>
            </a:r>
            <a:r>
              <a:rPr lang="en-US" dirty="0"/>
              <a:t>Running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082833"/>
            <a:ext cx="10430691" cy="36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Настроим браузер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18697"/>
          <a:stretch/>
        </p:blipFill>
        <p:spPr bwMode="auto">
          <a:xfrm>
            <a:off x="99686" y="1320528"/>
            <a:ext cx="7377083" cy="5446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711766" y="1320528"/>
            <a:ext cx="4333278" cy="54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1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63" y="170996"/>
            <a:ext cx="10515600" cy="16665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После применения настроек все запросы, которые идут через браузер будут проходить через наш перехватывающий прокси и останавливаться, это мы можем увидеть в меню </a:t>
            </a:r>
            <a:r>
              <a:rPr lang="en-US" dirty="0"/>
              <a:t>Proxy-&gt; </a:t>
            </a:r>
            <a:r>
              <a:rPr lang="en-US" dirty="0" err="1"/>
              <a:t>Intercepter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Burp Suite.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30246"/>
          <a:stretch/>
        </p:blipFill>
        <p:spPr bwMode="auto">
          <a:xfrm>
            <a:off x="698863" y="1914978"/>
            <a:ext cx="11040291" cy="4755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77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537" y="1100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вы хотите подправить запрос вы можете изменить какие-либо данные в тексте запроса и нажать кнопку </a:t>
            </a:r>
            <a:r>
              <a:rPr lang="en-US" dirty="0"/>
              <a:t>Forward </a:t>
            </a:r>
            <a:r>
              <a:rPr lang="ru-RU" dirty="0"/>
              <a:t>что отправит запрос далее, если вы хотите не отправлять запрос можете нажать кнопку </a:t>
            </a:r>
            <a:r>
              <a:rPr lang="en-US" dirty="0"/>
              <a:t>Drop</a:t>
            </a:r>
            <a:r>
              <a:rPr lang="ru-RU" dirty="0"/>
              <a:t>. Если у вас нет необходимости править запросы на лету, вы можете отключить опцию автоматического перехвата запросов. Для этого просто нажмите на кнопку справа от </a:t>
            </a:r>
            <a:r>
              <a:rPr lang="en-US" dirty="0"/>
              <a:t>Drop </a:t>
            </a:r>
            <a:r>
              <a:rPr lang="ru-RU" dirty="0"/>
              <a:t>и увидите, как она превратиться в </a:t>
            </a:r>
            <a:r>
              <a:rPr lang="en-US" dirty="0"/>
              <a:t>Intercept is off</a:t>
            </a:r>
            <a:r>
              <a:rPr lang="ru-RU" dirty="0"/>
              <a:t>. Это значит, что перехват не будет осуществляться и вам не нужно будет каждый раз отвлекаться и вручную подтверждать запросы, однако вся история запросов будет сохранена во вкладке </a:t>
            </a:r>
            <a:r>
              <a:rPr lang="en-US" dirty="0"/>
              <a:t>HTTP history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7537" y="4056016"/>
            <a:ext cx="9908177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3840"/>
            <a:ext cx="12192000" cy="63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Дистрибутивы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316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Для удобства исследователей создаются отдельные сборки для исследований или так называемые дистрибутивы. Чаще всего это </a:t>
            </a:r>
            <a:r>
              <a:rPr lang="en-US" dirty="0"/>
              <a:t>Linux </a:t>
            </a:r>
            <a:r>
              <a:rPr lang="ru-RU" dirty="0"/>
              <a:t>на базе </a:t>
            </a:r>
            <a:r>
              <a:rPr lang="en-US" dirty="0" err="1"/>
              <a:t>Debian</a:t>
            </a:r>
            <a:r>
              <a:rPr lang="en-US" dirty="0"/>
              <a:t> </a:t>
            </a:r>
            <a:r>
              <a:rPr lang="ru-RU" dirty="0"/>
              <a:t>с уже установленным ПО для анализа уязвимостей и их эксплуатации</a:t>
            </a:r>
            <a:r>
              <a:rPr lang="ru-RU" dirty="0" smtClean="0"/>
              <a:t>.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Kali Linux</a:t>
            </a:r>
          </a:p>
          <a:p>
            <a:r>
              <a:rPr lang="en-US" dirty="0" smtClean="0"/>
              <a:t>Parrot OS</a:t>
            </a:r>
          </a:p>
          <a:p>
            <a:r>
              <a:rPr lang="en-US" dirty="0" smtClean="0"/>
              <a:t>Black Arch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Kali </a:t>
            </a:r>
            <a:r>
              <a:rPr lang="en-US" dirty="0"/>
              <a:t>L</a:t>
            </a:r>
            <a:r>
              <a:rPr lang="en-US" dirty="0" smtClean="0"/>
              <a:t>inux </a:t>
            </a:r>
            <a:r>
              <a:rPr lang="en-US" dirty="0"/>
              <a:t>OC : </a:t>
            </a:r>
            <a:r>
              <a:rPr lang="en-US" u="sng" dirty="0">
                <a:hlinkClick r:id="rId2"/>
              </a:rPr>
              <a:t>https://www.kali.org/downloads/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Virtual Box: </a:t>
            </a:r>
            <a:r>
              <a:rPr lang="en-US" u="sng" dirty="0">
                <a:hlinkClick r:id="rId3"/>
              </a:rPr>
              <a:t>https://www.virtualbox.org/wiki/Downloads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Установка </a:t>
            </a:r>
            <a:r>
              <a:rPr lang="en-US" dirty="0"/>
              <a:t>Kali Linux </a:t>
            </a:r>
            <a:r>
              <a:rPr lang="ru-RU" dirty="0"/>
              <a:t>в </a:t>
            </a:r>
            <a:r>
              <a:rPr lang="en-US" dirty="0" err="1"/>
              <a:t>VritualBox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u="sng" dirty="0">
                <a:hlinkClick r:id="rId4"/>
              </a:rPr>
              <a:t>https://hackware.ru/?p=1505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u="sng" dirty="0">
                <a:hlinkClick r:id="rId5"/>
              </a:rPr>
              <a:t>https://codeby.net/kak-ustanovit-kali-linux-podrobnaja-instrukcija-dlja-ustanovki-na-kompjuter-i-v-virtualnuju-mashinu/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4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9" y="162288"/>
            <a:ext cx="10515600" cy="24328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Также вы можете отправить необходимый запрос в так называемый </a:t>
            </a:r>
            <a:r>
              <a:rPr lang="en-US" dirty="0"/>
              <a:t>Repeater </a:t>
            </a:r>
            <a:r>
              <a:rPr lang="ru-RU" dirty="0"/>
              <a:t>или повторитель, для того чтобы отправить его заново с измененными параметрами, это может быть удобно при тестировании различных инъекции или других атак. Для этого нужно нажать на необходимый запрос правой кнопкой мыши и в выпадающем меню кликнуть на </a:t>
            </a:r>
            <a:r>
              <a:rPr lang="en-US" dirty="0"/>
              <a:t>Send to Repeater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b="44742"/>
          <a:stretch/>
        </p:blipFill>
        <p:spPr bwMode="auto">
          <a:xfrm>
            <a:off x="724989" y="2595154"/>
            <a:ext cx="8924108" cy="4127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0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Repeater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95" y="954767"/>
            <a:ext cx="11658974" cy="58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473" y="2115548"/>
            <a:ext cx="11510556" cy="2047149"/>
          </a:xfrm>
        </p:spPr>
        <p:txBody>
          <a:bodyPr/>
          <a:lstStyle/>
          <a:p>
            <a:pPr algn="ctr"/>
            <a:r>
              <a:rPr lang="ru-RU" dirty="0" smtClean="0"/>
              <a:t>Вопросы, возражения, дополнения?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88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Kali Linux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20511"/>
          <a:stretch/>
        </p:blipFill>
        <p:spPr bwMode="auto">
          <a:xfrm>
            <a:off x="350264" y="836024"/>
            <a:ext cx="5005507" cy="6021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8914" y="1262743"/>
            <a:ext cx="56257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После запуска </a:t>
            </a:r>
            <a:r>
              <a:rPr lang="en-US" sz="2800" dirty="0"/>
              <a:t>Kali Linux </a:t>
            </a:r>
            <a:r>
              <a:rPr lang="ru-RU" sz="2800" dirty="0"/>
              <a:t>в левом верхнем углу можно увидеть надпись “</a:t>
            </a:r>
            <a:r>
              <a:rPr lang="en-US" sz="2800" dirty="0"/>
              <a:t>Application</a:t>
            </a:r>
            <a:r>
              <a:rPr lang="ru-RU" sz="2800" dirty="0"/>
              <a:t>s”, наведя на которую появиться выпадающее меню с различными пунктами, каждый пункт представляет собой тематику при исследовании безопасности, наведя на один из пунктов можно получить краткий список инструментов, которые необходимы для данной тематики.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1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-79012"/>
            <a:ext cx="10515600" cy="1325563"/>
          </a:xfrm>
        </p:spPr>
        <p:txBody>
          <a:bodyPr/>
          <a:lstStyle/>
          <a:p>
            <a:pPr algn="ctr"/>
            <a:r>
              <a:rPr lang="en-US" b="1" i="1" dirty="0" err="1"/>
              <a:t>whatweb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234" y="974746"/>
            <a:ext cx="11379925" cy="152461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b="83630"/>
          <a:stretch/>
        </p:blipFill>
        <p:spPr bwMode="auto">
          <a:xfrm>
            <a:off x="568234" y="2499360"/>
            <a:ext cx="11379925" cy="2307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233" y="5085806"/>
            <a:ext cx="11379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того, чтобы понять на чём написано веб-приложение можно использовать утилиту </a:t>
            </a:r>
            <a:r>
              <a:rPr lang="en-US" b="1" i="1" dirty="0" err="1" smtClean="0"/>
              <a:t>whatweb</a:t>
            </a:r>
            <a:r>
              <a:rPr lang="en-US" b="1" i="1" dirty="0" smtClean="0"/>
              <a:t>. </a:t>
            </a:r>
            <a:r>
              <a:rPr lang="ru-RU" dirty="0"/>
              <a:t>Можно заметить, что результат команды довольно информативен и содержит много разной полезной информации, например, язык на котором написан движок сайта, ОС на которой работает сервер, версия веб-сервера, версии языков, </a:t>
            </a:r>
            <a:r>
              <a:rPr lang="en-US" dirty="0"/>
              <a:t>IP</a:t>
            </a:r>
            <a:r>
              <a:rPr lang="ru-RU" dirty="0"/>
              <a:t>-адрес сайта, </a:t>
            </a:r>
            <a:r>
              <a:rPr lang="en-US" dirty="0"/>
              <a:t>email </a:t>
            </a:r>
            <a:r>
              <a:rPr lang="ru-RU" dirty="0"/>
              <a:t>для связи, и прочее. Однако не всегда вывод будет такой полный, т.к. некоторые веб-приложения могут защищаться от подобного рода сканирования.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58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3088"/>
            <a:ext cx="10515600" cy="1325563"/>
          </a:xfrm>
        </p:spPr>
        <p:txBody>
          <a:bodyPr/>
          <a:lstStyle/>
          <a:p>
            <a:pPr algn="ctr"/>
            <a:r>
              <a:rPr lang="en-US" b="1" i="1" dirty="0" err="1"/>
              <a:t>nmap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6659"/>
          <a:stretch/>
        </p:blipFill>
        <p:spPr bwMode="auto">
          <a:xfrm>
            <a:off x="379639" y="1029927"/>
            <a:ext cx="9504589" cy="3794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1" y="4824548"/>
            <a:ext cx="10641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Далее нас интересует информация об открытых портах, сервисах, которое там запущены и версиях этих сервисов. Для выполнения данной задачи мы будем использовать сетевой сканер – </a:t>
            </a:r>
            <a:r>
              <a:rPr lang="en-US" sz="2400" b="1" i="1" dirty="0" err="1"/>
              <a:t>nmap</a:t>
            </a:r>
            <a:r>
              <a:rPr lang="ru-RU" sz="2400" dirty="0"/>
              <a:t>, данный сканер можно использовать из терминала, вообще он довольно мультифункционален и умеет многие вещи, помимо обычных сканирований портов и определения версий.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23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10789" y="740227"/>
            <a:ext cx="8961120" cy="4319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075" y="5503818"/>
            <a:ext cx="939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ru-RU" dirty="0" smtClean="0"/>
              <a:t>можно настраивать довольно тонко,  также он имеет возможность расширения функционала за счёт скриптов. Про различные опции сканирования, вам лучше ознакомиться самим.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0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80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7348" y="243841"/>
            <a:ext cx="36837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Совсем недавно для </a:t>
            </a:r>
            <a:r>
              <a:rPr lang="en-US" sz="2000" dirty="0" err="1"/>
              <a:t>nmap</a:t>
            </a:r>
            <a:r>
              <a:rPr lang="en-US" sz="2000" dirty="0"/>
              <a:t> </a:t>
            </a:r>
            <a:r>
              <a:rPr lang="ru-RU" sz="2000" dirty="0"/>
              <a:t>был разработан скрипт, который автоматически находит все известные уязвимости и выдаёт ссылки на них, при сканировании хоста. </a:t>
            </a:r>
            <a:endParaRPr lang="ru-RU" sz="2000" dirty="0" smtClean="0"/>
          </a:p>
          <a:p>
            <a:r>
              <a:rPr lang="ru-RU" sz="2000" dirty="0"/>
              <a:t>Данный скрипт не входит в стандартные скрипты </a:t>
            </a:r>
            <a:r>
              <a:rPr lang="en-US" sz="2000" dirty="0" err="1"/>
              <a:t>nmap</a:t>
            </a:r>
            <a:r>
              <a:rPr lang="ru-RU" sz="2000" dirty="0"/>
              <a:t>’</a:t>
            </a:r>
            <a:r>
              <a:rPr lang="en-US" sz="2000" dirty="0"/>
              <a:t>a</a:t>
            </a:r>
            <a:r>
              <a:rPr lang="ru-RU" sz="2000" dirty="0"/>
              <a:t> (хотя возможно в новых версиях он будет включён в сборку). Для запуска скрипта используется ключ --</a:t>
            </a:r>
            <a:r>
              <a:rPr lang="en-US" sz="2000" dirty="0"/>
              <a:t>script </a:t>
            </a:r>
            <a:r>
              <a:rPr lang="ru-RU" sz="2000" dirty="0"/>
              <a:t>(два тире), далее идёт путь к скрипту, либо если он в текущей директории, то просто указывается его полное имя, результатом работы скрипта является список всех публичных уязвимостей для данной версии сервиса.</a:t>
            </a:r>
          </a:p>
        </p:txBody>
      </p:sp>
    </p:spTree>
    <p:extLst>
      <p:ext uri="{BB962C8B-B14F-4D97-AF65-F5344CB8AC3E}">
        <p14:creationId xmlns:p14="http://schemas.microsoft.com/office/powerpoint/2010/main" val="128153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качестве необязательного ДЗ </a:t>
            </a:r>
            <a:r>
              <a:rPr lang="ru-RU" dirty="0"/>
              <a:t>рекомендую установить этот скрипт к себе в папку с скриптами для </a:t>
            </a:r>
            <a:r>
              <a:rPr lang="en-US" dirty="0" err="1"/>
              <a:t>nmap</a:t>
            </a:r>
            <a:r>
              <a:rPr lang="ru-RU" dirty="0"/>
              <a:t>, как это сделать – написано на </a:t>
            </a:r>
            <a:r>
              <a:rPr lang="en-US" dirty="0" err="1"/>
              <a:t>github</a:t>
            </a:r>
            <a:r>
              <a:rPr lang="ru-RU" dirty="0"/>
              <a:t>’</a:t>
            </a:r>
            <a:r>
              <a:rPr lang="en-US" dirty="0"/>
              <a:t>e </a:t>
            </a:r>
            <a:r>
              <a:rPr lang="ru-RU" dirty="0"/>
              <a:t>разработчиков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В качестве задания на получение оценки “отлично” автоматом</a:t>
            </a:r>
            <a:r>
              <a:rPr lang="ru-RU" dirty="0"/>
              <a:t> рекомендую написать </a:t>
            </a:r>
            <a:r>
              <a:rPr lang="ru-RU" dirty="0" err="1"/>
              <a:t>парсер</a:t>
            </a:r>
            <a:r>
              <a:rPr lang="ru-RU" dirty="0"/>
              <a:t> результатов работы скрипта и поиск </a:t>
            </a:r>
            <a:r>
              <a:rPr lang="ru-RU" dirty="0" err="1"/>
              <a:t>эксплоитов</a:t>
            </a:r>
            <a:r>
              <a:rPr lang="ru-RU" dirty="0"/>
              <a:t> для найденных скриптом уязвимостей в автоматическом режиме.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6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5873"/>
            <a:ext cx="10515600" cy="1325563"/>
          </a:xfrm>
        </p:spPr>
        <p:txBody>
          <a:bodyPr/>
          <a:lstStyle/>
          <a:p>
            <a:pPr algn="ctr"/>
            <a:r>
              <a:rPr lang="en-US" b="1" i="1" dirty="0" err="1"/>
              <a:t>dirb</a:t>
            </a:r>
            <a:r>
              <a:rPr lang="en-US" dirty="0"/>
              <a:t> </a:t>
            </a:r>
            <a:r>
              <a:rPr lang="ru-RU" dirty="0"/>
              <a:t>или </a:t>
            </a:r>
            <a:r>
              <a:rPr lang="en-US" b="1" i="1" dirty="0" err="1"/>
              <a:t>dirbuster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71" y="1331436"/>
            <a:ext cx="6906306" cy="5417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0331" y="1331436"/>
            <a:ext cx="4241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Сканирование директорий сайта. </a:t>
            </a:r>
          </a:p>
          <a:p>
            <a:r>
              <a:rPr lang="ru-RU" sz="2400" dirty="0" smtClean="0"/>
              <a:t>Принцип </a:t>
            </a:r>
            <a:r>
              <a:rPr lang="ru-RU" sz="2400" dirty="0"/>
              <a:t>довольно простой, по заранее составленному словарю происходят запросы к сайту с целью поиска файла или директории, если файл или директория были обнаружены это фиксируется в отчёте сканера. Суть такого сканера довольно проста, можно даже разработать свой (опять-таки на автомат). </a:t>
            </a:r>
          </a:p>
        </p:txBody>
      </p:sp>
    </p:spTree>
    <p:extLst>
      <p:ext uri="{BB962C8B-B14F-4D97-AF65-F5344CB8AC3E}">
        <p14:creationId xmlns:p14="http://schemas.microsoft.com/office/powerpoint/2010/main" val="10153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952</Words>
  <Application>Microsoft Office PowerPoint</Application>
  <PresentationFormat>Широкоэкранный</PresentationFormat>
  <Paragraphs>47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Безопасность веб-приложений. Обзор основных инструментов.</vt:lpstr>
      <vt:lpstr>Дистрибутивы.</vt:lpstr>
      <vt:lpstr>Kali Linux</vt:lpstr>
      <vt:lpstr>whatweb</vt:lpstr>
      <vt:lpstr>nmap</vt:lpstr>
      <vt:lpstr>Презентация PowerPoint</vt:lpstr>
      <vt:lpstr>Презентация PowerPoint</vt:lpstr>
      <vt:lpstr>Отступление</vt:lpstr>
      <vt:lpstr>dirb или dirbuster</vt:lpstr>
      <vt:lpstr>wpscan</vt:lpstr>
      <vt:lpstr>если сканер обнаружит какой-либо уязвимый плагин, то этот пункт будет помечен красным, пример на рисунке ниже. </vt:lpstr>
      <vt:lpstr>Burp Suite</vt:lpstr>
      <vt:lpstr>Настройка</vt:lpstr>
      <vt:lpstr>Презентация PowerPoint</vt:lpstr>
      <vt:lpstr>Теперь необходимо настроить прокси</vt:lpstr>
      <vt:lpstr>Настроим браузер</vt:lpstr>
      <vt:lpstr>Презентация PowerPoint</vt:lpstr>
      <vt:lpstr>Презентация PowerPoint</vt:lpstr>
      <vt:lpstr>Презентация PowerPoint</vt:lpstr>
      <vt:lpstr>Презентация PowerPoint</vt:lpstr>
      <vt:lpstr>Repeater</vt:lpstr>
      <vt:lpstr>Вопросы, возражения, дополнения?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веб-приложений. Обзор основных инструментов.</dc:title>
  <dc:creator>anon</dc:creator>
  <cp:lastModifiedBy>anon</cp:lastModifiedBy>
  <cp:revision>3</cp:revision>
  <dcterms:created xsi:type="dcterms:W3CDTF">2018-01-04T13:42:43Z</dcterms:created>
  <dcterms:modified xsi:type="dcterms:W3CDTF">2018-01-04T14:05:55Z</dcterms:modified>
</cp:coreProperties>
</file>